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74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62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79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601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989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794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204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712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39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398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84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66E01-AF42-4002-818D-855F6EAB2A29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AC2D0-28E9-4D3D-AF19-ABE5FB73F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60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99" y="1371600"/>
            <a:ext cx="9144000" cy="5486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9030" y="0"/>
            <a:ext cx="1222102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600" dirty="0" err="1" smtClean="0">
                <a:latin typeface="Georgia" panose="02040502050405020303" pitchFamily="18" charset="0"/>
              </a:rPr>
              <a:t>Write</a:t>
            </a:r>
            <a:r>
              <a:rPr lang="fr-FR" sz="2600" dirty="0" smtClean="0">
                <a:latin typeface="Georgia" panose="02040502050405020303" pitchFamily="18" charset="0"/>
              </a:rPr>
              <a:t> a dialogue </a:t>
            </a:r>
            <a:r>
              <a:rPr lang="fr-FR" sz="2600" dirty="0" err="1" smtClean="0">
                <a:latin typeface="Georgia" panose="02040502050405020303" pitchFamily="18" charset="0"/>
              </a:rPr>
              <a:t>that</a:t>
            </a:r>
            <a:r>
              <a:rPr lang="fr-FR" sz="2600" dirty="0" smtClean="0">
                <a:latin typeface="Georgia" panose="02040502050405020303" pitchFamily="18" charset="0"/>
              </a:rPr>
              <a:t> corresponds to </a:t>
            </a:r>
            <a:r>
              <a:rPr lang="fr-FR" sz="2600" dirty="0" err="1" smtClean="0">
                <a:latin typeface="Georgia" panose="02040502050405020303" pitchFamily="18" charset="0"/>
              </a:rPr>
              <a:t>this</a:t>
            </a:r>
            <a:r>
              <a:rPr lang="fr-FR" sz="2600" dirty="0" smtClean="0">
                <a:latin typeface="Georgia" panose="02040502050405020303" pitchFamily="18" charset="0"/>
              </a:rPr>
              <a:t> </a:t>
            </a:r>
            <a:r>
              <a:rPr lang="fr-FR" sz="2600" dirty="0" err="1" smtClean="0">
                <a:latin typeface="Georgia" panose="02040502050405020303" pitchFamily="18" charset="0"/>
              </a:rPr>
              <a:t>picture</a:t>
            </a:r>
            <a:r>
              <a:rPr lang="fr-FR" sz="2600" dirty="0" smtClean="0">
                <a:latin typeface="Georgia" panose="02040502050405020303" pitchFamily="18" charset="0"/>
              </a:rPr>
              <a:t>.  Be sure to </a:t>
            </a:r>
            <a:r>
              <a:rPr lang="fr-FR" sz="2600" dirty="0" err="1" smtClean="0">
                <a:latin typeface="Georgia" panose="02040502050405020303" pitchFamily="18" charset="0"/>
              </a:rPr>
              <a:t>think</a:t>
            </a:r>
            <a:r>
              <a:rPr lang="fr-FR" sz="2600" dirty="0" smtClean="0">
                <a:latin typeface="Georgia" panose="02040502050405020303" pitchFamily="18" charset="0"/>
              </a:rPr>
              <a:t> about </a:t>
            </a:r>
            <a:r>
              <a:rPr lang="fr-FR" sz="2600" dirty="0" err="1" smtClean="0">
                <a:latin typeface="Georgia" panose="02040502050405020303" pitchFamily="18" charset="0"/>
              </a:rPr>
              <a:t>what</a:t>
            </a:r>
            <a:r>
              <a:rPr lang="fr-FR" sz="2600" dirty="0" smtClean="0">
                <a:latin typeface="Georgia" panose="02040502050405020303" pitchFamily="18" charset="0"/>
              </a:rPr>
              <a:t> </a:t>
            </a:r>
            <a:r>
              <a:rPr lang="fr-FR" sz="2600" dirty="0" err="1" smtClean="0">
                <a:latin typeface="Georgia" panose="02040502050405020303" pitchFamily="18" charset="0"/>
              </a:rPr>
              <a:t>happened</a:t>
            </a:r>
            <a:r>
              <a:rPr lang="fr-FR" sz="2600" dirty="0" smtClean="0">
                <a:latin typeface="Georgia" panose="02040502050405020303" pitchFamily="18" charset="0"/>
              </a:rPr>
              <a:t> </a:t>
            </a:r>
            <a:r>
              <a:rPr lang="fr-FR" sz="2600" dirty="0" err="1" smtClean="0">
                <a:latin typeface="Georgia" panose="02040502050405020303" pitchFamily="18" charset="0"/>
              </a:rPr>
              <a:t>just</a:t>
            </a:r>
            <a:r>
              <a:rPr lang="fr-FR" sz="2600" dirty="0" smtClean="0">
                <a:latin typeface="Georgia" panose="02040502050405020303" pitchFamily="18" charset="0"/>
              </a:rPr>
              <a:t> </a:t>
            </a:r>
            <a:r>
              <a:rPr lang="fr-FR" sz="2600" dirty="0" err="1" smtClean="0">
                <a:latin typeface="Georgia" panose="02040502050405020303" pitchFamily="18" charset="0"/>
              </a:rPr>
              <a:t>before</a:t>
            </a:r>
            <a:r>
              <a:rPr lang="fr-FR" sz="2600" dirty="0" smtClean="0">
                <a:latin typeface="Georgia" panose="02040502050405020303" pitchFamily="18" charset="0"/>
              </a:rPr>
              <a:t>, and </a:t>
            </a:r>
            <a:r>
              <a:rPr lang="fr-FR" sz="2600" dirty="0" err="1" smtClean="0">
                <a:latin typeface="Georgia" panose="02040502050405020303" pitchFamily="18" charset="0"/>
              </a:rPr>
              <a:t>what</a:t>
            </a:r>
            <a:r>
              <a:rPr lang="fr-FR" sz="2600" dirty="0" smtClean="0">
                <a:latin typeface="Georgia" panose="02040502050405020303" pitchFamily="18" charset="0"/>
              </a:rPr>
              <a:t> </a:t>
            </a:r>
            <a:r>
              <a:rPr lang="fr-FR" sz="2600" dirty="0" err="1" smtClean="0">
                <a:latin typeface="Georgia" panose="02040502050405020303" pitchFamily="18" charset="0"/>
              </a:rPr>
              <a:t>will</a:t>
            </a:r>
            <a:r>
              <a:rPr lang="fr-FR" sz="2600" dirty="0" smtClean="0">
                <a:latin typeface="Georgia" panose="02040502050405020303" pitchFamily="18" charset="0"/>
              </a:rPr>
              <a:t> </a:t>
            </a:r>
            <a:r>
              <a:rPr lang="fr-FR" sz="2600" dirty="0" err="1" smtClean="0">
                <a:latin typeface="Georgia" panose="02040502050405020303" pitchFamily="18" charset="0"/>
              </a:rPr>
              <a:t>happen</a:t>
            </a:r>
            <a:r>
              <a:rPr lang="fr-FR" sz="2600" dirty="0" smtClean="0">
                <a:latin typeface="Georgia" panose="02040502050405020303" pitchFamily="18" charset="0"/>
              </a:rPr>
              <a:t> right </a:t>
            </a:r>
            <a:r>
              <a:rPr lang="fr-FR" sz="2600" dirty="0" err="1" smtClean="0">
                <a:latin typeface="Georgia" panose="02040502050405020303" pitchFamily="18" charset="0"/>
              </a:rPr>
              <a:t>after</a:t>
            </a:r>
            <a:r>
              <a:rPr lang="fr-FR" sz="2600" dirty="0" smtClean="0">
                <a:latin typeface="Georgia" panose="02040502050405020303" pitchFamily="18" charset="0"/>
              </a:rPr>
              <a:t> the moment </a:t>
            </a:r>
            <a:r>
              <a:rPr lang="fr-FR" sz="2600" dirty="0" err="1" smtClean="0">
                <a:latin typeface="Georgia" panose="02040502050405020303" pitchFamily="18" charset="0"/>
              </a:rPr>
              <a:t>you</a:t>
            </a:r>
            <a:r>
              <a:rPr lang="fr-FR" sz="2600" dirty="0" smtClean="0">
                <a:latin typeface="Georgia" panose="02040502050405020303" pitchFamily="18" charset="0"/>
              </a:rPr>
              <a:t> </a:t>
            </a:r>
            <a:r>
              <a:rPr lang="fr-FR" sz="2600" dirty="0" err="1" smtClean="0">
                <a:latin typeface="Georgia" panose="02040502050405020303" pitchFamily="18" charset="0"/>
              </a:rPr>
              <a:t>see</a:t>
            </a:r>
            <a:r>
              <a:rPr lang="fr-FR" sz="2600" dirty="0" smtClean="0">
                <a:latin typeface="Georgia" panose="02040502050405020303" pitchFamily="18" charset="0"/>
              </a:rPr>
              <a:t> in the photo.  </a:t>
            </a:r>
            <a:r>
              <a:rPr lang="fr-FR" sz="2600" dirty="0" err="1" smtClean="0">
                <a:latin typeface="Georgia" panose="02040502050405020303" pitchFamily="18" charset="0"/>
              </a:rPr>
              <a:t>Consider</a:t>
            </a:r>
            <a:r>
              <a:rPr lang="fr-FR" sz="2600" dirty="0" smtClean="0">
                <a:latin typeface="Georgia" panose="02040502050405020303" pitchFamily="18" charset="0"/>
              </a:rPr>
              <a:t> the </a:t>
            </a:r>
            <a:r>
              <a:rPr lang="fr-FR" sz="2600" dirty="0" err="1" smtClean="0">
                <a:latin typeface="Georgia" panose="02040502050405020303" pitchFamily="18" charset="0"/>
              </a:rPr>
              <a:t>context</a:t>
            </a:r>
            <a:r>
              <a:rPr lang="fr-FR" sz="2600" dirty="0" smtClean="0">
                <a:latin typeface="Georgia" panose="02040502050405020303" pitchFamily="18" charset="0"/>
              </a:rPr>
              <a:t> (</a:t>
            </a:r>
            <a:r>
              <a:rPr lang="fr-FR" sz="2600" dirty="0" err="1" smtClean="0">
                <a:latin typeface="Georgia" panose="02040502050405020303" pitchFamily="18" charset="0"/>
              </a:rPr>
              <a:t>formal</a:t>
            </a:r>
            <a:r>
              <a:rPr lang="fr-FR" sz="2600" dirty="0" smtClean="0">
                <a:latin typeface="Georgia" panose="02040502050405020303" pitchFamily="18" charset="0"/>
              </a:rPr>
              <a:t> or </a:t>
            </a:r>
            <a:r>
              <a:rPr lang="fr-FR" sz="2600" dirty="0" err="1" smtClean="0">
                <a:latin typeface="Georgia" panose="02040502050405020303" pitchFamily="18" charset="0"/>
              </a:rPr>
              <a:t>informal</a:t>
            </a:r>
            <a:r>
              <a:rPr lang="fr-FR" sz="2600" dirty="0" smtClean="0">
                <a:latin typeface="Georgia" panose="02040502050405020303" pitchFamily="18" charset="0"/>
              </a:rPr>
              <a:t>).  </a:t>
            </a:r>
            <a:r>
              <a:rPr lang="fr-FR" sz="2600" dirty="0" err="1" smtClean="0">
                <a:latin typeface="Georgia" panose="02040502050405020303" pitchFamily="18" charset="0"/>
              </a:rPr>
              <a:t>Please</a:t>
            </a:r>
            <a:r>
              <a:rPr lang="fr-FR" sz="2600" dirty="0" smtClean="0">
                <a:latin typeface="Georgia" panose="02040502050405020303" pitchFamily="18" charset="0"/>
              </a:rPr>
              <a:t> </a:t>
            </a:r>
            <a:r>
              <a:rPr lang="fr-FR" sz="2600" dirty="0" smtClean="0">
                <a:latin typeface="Georgia" panose="02040502050405020303" pitchFamily="18" charset="0"/>
              </a:rPr>
              <a:t>skip </a:t>
            </a:r>
            <a:r>
              <a:rPr lang="fr-FR" sz="2600" dirty="0" err="1" smtClean="0">
                <a:latin typeface="Georgia" panose="02040502050405020303" pitchFamily="18" charset="0"/>
              </a:rPr>
              <a:t>lines</a:t>
            </a:r>
            <a:r>
              <a:rPr lang="fr-FR" sz="2600" dirty="0" smtClean="0">
                <a:latin typeface="Georgia" panose="02040502050405020303" pitchFamily="18" charset="0"/>
              </a:rPr>
              <a:t>.</a:t>
            </a:r>
            <a:endParaRPr lang="fr-FR" sz="2600" dirty="0"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12710"/>
            <a:ext cx="30479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Georgia" panose="02040502050405020303" pitchFamily="18" charset="0"/>
              </a:rPr>
              <a:t>Be sure to </a:t>
            </a:r>
            <a:r>
              <a:rPr lang="fr-FR" sz="2400" dirty="0" err="1" smtClean="0">
                <a:latin typeface="Georgia" panose="02040502050405020303" pitchFamily="18" charset="0"/>
              </a:rPr>
              <a:t>write</a:t>
            </a:r>
            <a:r>
              <a:rPr lang="fr-FR" sz="2400" dirty="0" smtClean="0">
                <a:latin typeface="Georgia" panose="02040502050405020303" pitchFamily="18" charset="0"/>
              </a:rPr>
              <a:t> the </a:t>
            </a:r>
            <a:r>
              <a:rPr lang="fr-FR" sz="2400" dirty="0" err="1" smtClean="0">
                <a:latin typeface="Georgia" panose="02040502050405020303" pitchFamily="18" charset="0"/>
              </a:rPr>
              <a:t>name</a:t>
            </a:r>
            <a:r>
              <a:rPr lang="fr-FR" sz="2400" dirty="0" smtClean="0">
                <a:latin typeface="Georgia" panose="02040502050405020303" pitchFamily="18" charset="0"/>
              </a:rPr>
              <a:t> </a:t>
            </a:r>
            <a:r>
              <a:rPr lang="fr-FR" sz="2400" dirty="0" err="1" smtClean="0">
                <a:latin typeface="Georgia" panose="02040502050405020303" pitchFamily="18" charset="0"/>
              </a:rPr>
              <a:t>each</a:t>
            </a:r>
            <a:r>
              <a:rPr lang="fr-FR" sz="2400" dirty="0" smtClean="0">
                <a:latin typeface="Georgia" panose="02040502050405020303" pitchFamily="18" charset="0"/>
              </a:rPr>
              <a:t> </a:t>
            </a:r>
            <a:r>
              <a:rPr lang="fr-FR" sz="2400" dirty="0" err="1" smtClean="0">
                <a:latin typeface="Georgia" panose="02040502050405020303" pitchFamily="18" charset="0"/>
              </a:rPr>
              <a:t>character</a:t>
            </a:r>
            <a:r>
              <a:rPr lang="fr-FR" sz="2400" dirty="0" smtClean="0">
                <a:latin typeface="Georgia" panose="02040502050405020303" pitchFamily="18" charset="0"/>
              </a:rPr>
              <a:t> </a:t>
            </a:r>
            <a:r>
              <a:rPr lang="fr-FR" sz="2400" dirty="0" err="1" smtClean="0">
                <a:latin typeface="Georgia" panose="02040502050405020303" pitchFamily="18" charset="0"/>
              </a:rPr>
              <a:t>before</a:t>
            </a:r>
            <a:r>
              <a:rPr lang="fr-FR" sz="2400" dirty="0" smtClean="0">
                <a:latin typeface="Georgia" panose="02040502050405020303" pitchFamily="18" charset="0"/>
              </a:rPr>
              <a:t> </a:t>
            </a:r>
            <a:r>
              <a:rPr lang="fr-FR" sz="2400" dirty="0" err="1" smtClean="0">
                <a:latin typeface="Georgia" panose="02040502050405020303" pitchFamily="18" charset="0"/>
              </a:rPr>
              <a:t>their</a:t>
            </a:r>
            <a:r>
              <a:rPr lang="fr-FR" sz="2400" dirty="0" smtClean="0">
                <a:latin typeface="Georgia" panose="02040502050405020303" pitchFamily="18" charset="0"/>
              </a:rPr>
              <a:t> </a:t>
            </a:r>
            <a:r>
              <a:rPr lang="fr-FR" sz="2400" dirty="0" err="1" smtClean="0">
                <a:latin typeface="Georgia" panose="02040502050405020303" pitchFamily="18" charset="0"/>
              </a:rPr>
              <a:t>lines</a:t>
            </a:r>
            <a:r>
              <a:rPr lang="fr-FR" sz="2400" dirty="0" smtClean="0">
                <a:latin typeface="Georgia" panose="02040502050405020303" pitchFamily="18" charset="0"/>
              </a:rPr>
              <a:t> </a:t>
            </a:r>
            <a:r>
              <a:rPr lang="fr-FR" sz="2400" dirty="0" smtClean="0">
                <a:latin typeface="Georgia" panose="02040502050405020303" pitchFamily="18" charset="0"/>
              </a:rPr>
              <a:t>and set </a:t>
            </a:r>
            <a:r>
              <a:rPr lang="fr-FR" sz="2400" dirty="0" err="1" smtClean="0">
                <a:latin typeface="Georgia" panose="02040502050405020303" pitchFamily="18" charset="0"/>
              </a:rPr>
              <a:t>it</a:t>
            </a:r>
            <a:r>
              <a:rPr lang="fr-FR" sz="2400" dirty="0" smtClean="0">
                <a:latin typeface="Georgia" panose="02040502050405020303" pitchFamily="18" charset="0"/>
              </a:rPr>
              <a:t> up </a:t>
            </a:r>
            <a:r>
              <a:rPr lang="fr-FR" sz="2400" dirty="0" err="1" smtClean="0">
                <a:latin typeface="Georgia" panose="02040502050405020303" pitchFamily="18" charset="0"/>
              </a:rPr>
              <a:t>like</a:t>
            </a:r>
            <a:r>
              <a:rPr lang="fr-FR" sz="2400" dirty="0" smtClean="0">
                <a:latin typeface="Georgia" panose="02040502050405020303" pitchFamily="18" charset="0"/>
              </a:rPr>
              <a:t> a </a:t>
            </a:r>
            <a:r>
              <a:rPr lang="fr-FR" sz="2400" dirty="0" err="1" smtClean="0">
                <a:latin typeface="Georgia" panose="02040502050405020303" pitchFamily="18" charset="0"/>
              </a:rPr>
              <a:t>play</a:t>
            </a:r>
            <a:r>
              <a:rPr lang="fr-FR" sz="2400" dirty="0" smtClean="0">
                <a:latin typeface="Georgia" panose="02040502050405020303" pitchFamily="18" charset="0"/>
              </a:rPr>
              <a:t>.  </a:t>
            </a:r>
            <a:endParaRPr lang="fr-FR" sz="2400" dirty="0" smtClean="0">
              <a:latin typeface="Georgia" panose="02040502050405020303" pitchFamily="18" charset="0"/>
            </a:endParaRPr>
          </a:p>
          <a:p>
            <a:r>
              <a:rPr lang="fr-FR" sz="2000" dirty="0">
                <a:latin typeface="Georgia" panose="02040502050405020303" pitchFamily="18" charset="0"/>
              </a:rPr>
              <a:t>Ex:</a:t>
            </a:r>
          </a:p>
          <a:p>
            <a:endParaRPr lang="fr-FR" sz="2000" dirty="0">
              <a:latin typeface="Georgia" panose="02040502050405020303" pitchFamily="18" charset="0"/>
            </a:endParaRPr>
          </a:p>
          <a:p>
            <a:r>
              <a:rPr lang="fr-FR" sz="2000" dirty="0">
                <a:latin typeface="Georgia" panose="02040502050405020303" pitchFamily="18" charset="0"/>
              </a:rPr>
              <a:t>Sophie: -------</a:t>
            </a:r>
          </a:p>
          <a:p>
            <a:endParaRPr lang="fr-FR" sz="2000" dirty="0">
              <a:latin typeface="Georgia" panose="02040502050405020303" pitchFamily="18" charset="0"/>
            </a:endParaRPr>
          </a:p>
          <a:p>
            <a:r>
              <a:rPr lang="fr-FR" sz="2000" dirty="0">
                <a:latin typeface="Georgia" panose="02040502050405020303" pitchFamily="18" charset="0"/>
              </a:rPr>
              <a:t>Pierre: ----------</a:t>
            </a:r>
          </a:p>
          <a:p>
            <a:endParaRPr lang="fr-FR" sz="2000" dirty="0">
              <a:latin typeface="Georgia" panose="02040502050405020303" pitchFamily="18" charset="0"/>
            </a:endParaRPr>
          </a:p>
          <a:p>
            <a:r>
              <a:rPr lang="fr-FR" sz="2000" dirty="0">
                <a:latin typeface="Georgia" panose="02040502050405020303" pitchFamily="18" charset="0"/>
              </a:rPr>
              <a:t>Noémie: ---------</a:t>
            </a:r>
          </a:p>
          <a:p>
            <a:pPr algn="ctr"/>
            <a:endParaRPr lang="fr-FR" sz="1100" dirty="0">
              <a:latin typeface="Georgia" panose="02040502050405020303" pitchFamily="18" charset="0"/>
            </a:endParaRPr>
          </a:p>
          <a:p>
            <a:pPr algn="ctr"/>
            <a:r>
              <a:rPr lang="fr-FR" sz="2800" dirty="0" smtClean="0">
                <a:latin typeface="Georgia" panose="02040502050405020303" pitchFamily="18" charset="0"/>
              </a:rPr>
              <a:t>Use as </a:t>
            </a:r>
            <a:r>
              <a:rPr lang="fr-FR" sz="2800" dirty="0" err="1" smtClean="0">
                <a:latin typeface="Georgia" panose="02040502050405020303" pitchFamily="18" charset="0"/>
              </a:rPr>
              <a:t>much</a:t>
            </a:r>
            <a:r>
              <a:rPr lang="fr-FR" sz="2800" dirty="0" smtClean="0">
                <a:latin typeface="Georgia" panose="02040502050405020303" pitchFamily="18" charset="0"/>
              </a:rPr>
              <a:t> </a:t>
            </a:r>
            <a:r>
              <a:rPr lang="fr-FR" sz="2800" dirty="0" err="1" smtClean="0">
                <a:latin typeface="Georgia" panose="02040502050405020303" pitchFamily="18" charset="0"/>
              </a:rPr>
              <a:t>vocabulary</a:t>
            </a:r>
            <a:r>
              <a:rPr lang="fr-FR" sz="2800" dirty="0" smtClean="0">
                <a:latin typeface="Georgia" panose="02040502050405020303" pitchFamily="18" charset="0"/>
              </a:rPr>
              <a:t> as </a:t>
            </a:r>
            <a:r>
              <a:rPr lang="fr-FR" sz="2800" dirty="0" err="1" smtClean="0">
                <a:latin typeface="Georgia" panose="02040502050405020303" pitchFamily="18" charset="0"/>
              </a:rPr>
              <a:t>you</a:t>
            </a:r>
            <a:r>
              <a:rPr lang="fr-FR" sz="2800" dirty="0" smtClean="0">
                <a:latin typeface="Georgia" panose="02040502050405020303" pitchFamily="18" charset="0"/>
              </a:rPr>
              <a:t> </a:t>
            </a:r>
            <a:r>
              <a:rPr lang="fr-FR" sz="2800" dirty="0" err="1" smtClean="0">
                <a:latin typeface="Georgia" panose="02040502050405020303" pitchFamily="18" charset="0"/>
              </a:rPr>
              <a:t>can</a:t>
            </a:r>
            <a:r>
              <a:rPr lang="fr-FR" sz="2800" dirty="0" smtClean="0">
                <a:latin typeface="Georgia" panose="02040502050405020303" pitchFamily="18" charset="0"/>
              </a:rPr>
              <a:t> </a:t>
            </a:r>
            <a:r>
              <a:rPr lang="fr-FR" sz="2800" dirty="0" err="1" smtClean="0">
                <a:latin typeface="Georgia" panose="02040502050405020303" pitchFamily="18" charset="0"/>
              </a:rPr>
              <a:t>remember</a:t>
            </a:r>
            <a:r>
              <a:rPr lang="fr-FR" sz="2800" dirty="0" smtClean="0">
                <a:latin typeface="Georgia" panose="02040502050405020303" pitchFamily="18" charset="0"/>
              </a:rPr>
              <a:t>.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2947916" y="2961564"/>
            <a:ext cx="1951630" cy="122829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997958" y="3070746"/>
            <a:ext cx="4849504" cy="205331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997958" y="4114800"/>
            <a:ext cx="6118746" cy="190571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822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84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Georgia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2013-09-25T11:05:31Z</dcterms:created>
  <dcterms:modified xsi:type="dcterms:W3CDTF">2013-09-26T11:02:07Z</dcterms:modified>
</cp:coreProperties>
</file>